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71" r:id="rId4"/>
    <p:sldId id="270" r:id="rId5"/>
    <p:sldId id="277" r:id="rId6"/>
    <p:sldId id="280" r:id="rId7"/>
    <p:sldId id="281" r:id="rId8"/>
    <p:sldId id="278" r:id="rId9"/>
    <p:sldId id="279" r:id="rId10"/>
    <p:sldId id="267" r:id="rId11"/>
    <p:sldId id="258" r:id="rId12"/>
    <p:sldId id="261" r:id="rId13"/>
    <p:sldId id="259" r:id="rId14"/>
    <p:sldId id="263" r:id="rId15"/>
    <p:sldId id="264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9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10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18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92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4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392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712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47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9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283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895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11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FFED7-420B-4759-A965-5832BC4C20AA}" type="datetimeFigureOut">
              <a:rPr lang="en-GB" smtClean="0"/>
              <a:t>04/12/2015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6ECF9-712C-492B-A105-831B3B65F8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7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Minimálne plochy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v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prírode a technike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Seminár MPM 2015</a:t>
            </a:r>
          </a:p>
          <a:p>
            <a:r>
              <a:rPr lang="sk-SK" dirty="0" smtClean="0"/>
              <a:t>Lukáš Tomek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728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Minimálne plochy v matematike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2" name="Picture 2" descr="https://fabulouslyfabricated.files.wordpress.com/2010/05/image01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10" y="4034884"/>
            <a:ext cx="2681227" cy="268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-media-cache-ak0.pinimg.com/736x/d0/bc/43/d0bc43c5a8405d3ce5ca34f73c29bb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046" y="1315564"/>
            <a:ext cx="2338404" cy="27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mathworld.wolfram.com/images/eps-gif/ScherksMinimalSurface1_7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2" y="1315564"/>
            <a:ext cx="2697507" cy="29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xahlee.info/3d/i2/Chen_Gackstatter_minimal_surfac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26" y="1315564"/>
            <a:ext cx="3044194" cy="271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upload.wikimedia.org/wikipedia/commons/thumb/6/63/Saddle_Tower_Minimal_Surfaces.png/220px-Saddle_Tower_Minimal_Surfac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006" y="4166295"/>
            <a:ext cx="2260484" cy="268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http://facstaff.susqu.edu/brakke/evolver/examples/periodic/pcell/pcubebare.8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72" y="4251628"/>
            <a:ext cx="2464483" cy="246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Olympijský štadión v Mníchove, 1972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38" y="1291051"/>
            <a:ext cx="7634123" cy="518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Olympijský štadión v Mníchove , 1972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31" y="1296325"/>
            <a:ext cx="10167338" cy="509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39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Letisko v Denveri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90" y="1276349"/>
            <a:ext cx="7244419" cy="50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Železničná stanica v </a:t>
            </a:r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Suttgarte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, 2010 - 2019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http://architecture.mapolismagazin.com/sites/default/files/s21-neuerdurchgangsbahnhof_21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55" y="1298192"/>
            <a:ext cx="5717814" cy="399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868" y="1298192"/>
            <a:ext cx="5401477" cy="399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3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Minimálne plochy v umení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30" name="Picture 6" descr="http://mocosubmit.com/wp-content/uploads/2012/07/Minimal-Complexity-Vlad-Tenu-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69" y="1297971"/>
            <a:ext cx="3666735" cy="244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rakugoleon.files.wordpress.com/2010/11/p104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170" y="3938307"/>
            <a:ext cx="3666735" cy="27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-media-cache-ak0.pinimg.com/736x/c8/79/1c/c8791c8e772a24e67728a28e0a24e3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089" y="1297971"/>
            <a:ext cx="3584028" cy="53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93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Počítačový model pre výpočet tvaru minimálnych plôch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obsahu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sk-SK" dirty="0" smtClean="0"/>
                  <a:t>Minimálne plochy majú nulovú strednú krivosť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r>
                  <a:rPr lang="sk-SK" dirty="0" smtClean="0"/>
                  <a:t>Hlavná myšlienka: deformovať plochu v každom mieste tak, aby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r>
                  <a:rPr lang="sk-SK" dirty="0" smtClean="0"/>
                  <a:t>Matematický model: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ý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chlos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ť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pohybu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bodu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na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ploche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)=(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stredn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á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krivos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ť) . 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norm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á</m:t>
                      </m:r>
                      <m:r>
                        <m:rPr>
                          <m:sty m:val="p"/>
                        </m:rPr>
                        <a:rPr lang="sk-SK" b="0" i="0" smtClean="0">
                          <a:latin typeface="Cambria Math" panose="02040503050406030204" pitchFamily="18" charset="0"/>
                        </a:rPr>
                        <m:t>la</m:t>
                      </m:r>
                      <m:r>
                        <a:rPr lang="sk-SK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𝐻𝑁</m:t>
                      </m:r>
                    </m:oMath>
                  </m:oMathPara>
                </a14:m>
                <a:endParaRPr lang="sk-SK" b="0" dirty="0" smtClean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5" name="Zástupný symbol obsahu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309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Rovina</a:t>
            </a:r>
            <a:endParaRPr lang="en-GB" dirty="0"/>
          </a:p>
        </p:txBody>
      </p:sp>
      <p:pic>
        <p:nvPicPr>
          <p:cNvPr id="5" name="07 halfSphere ddfv semiimplicit norm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75" y="1825625"/>
            <a:ext cx="9137650" cy="4351338"/>
          </a:xfrm>
        </p:spPr>
      </p:pic>
    </p:spTree>
    <p:extLst>
      <p:ext uri="{BB962C8B-B14F-4D97-AF65-F5344CB8AC3E}">
        <p14:creationId xmlns:p14="http://schemas.microsoft.com/office/powerpoint/2010/main" val="61070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>
                <a:solidFill>
                  <a:schemeClr val="accent1">
                    <a:lumMod val="75000"/>
                  </a:schemeClr>
                </a:solidFill>
              </a:rPr>
              <a:t>Katenoid</a:t>
            </a:r>
            <a:endParaRPr lang="en-GB" dirty="0"/>
          </a:p>
        </p:txBody>
      </p:sp>
      <p:pic>
        <p:nvPicPr>
          <p:cNvPr id="4" name="06 cylinder4 ddfv semiimplicit norm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75" y="1825625"/>
            <a:ext cx="9137650" cy="4351338"/>
          </a:xfrm>
        </p:spPr>
      </p:pic>
    </p:spTree>
    <p:extLst>
      <p:ext uri="{BB962C8B-B14F-4D97-AF65-F5344CB8AC3E}">
        <p14:creationId xmlns:p14="http://schemas.microsoft.com/office/powerpoint/2010/main" val="32681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Strecha so zvlneným okrajom</a:t>
            </a:r>
            <a:endParaRPr lang="en-GB" dirty="0"/>
          </a:p>
        </p:txBody>
      </p:sp>
      <p:pic>
        <p:nvPicPr>
          <p:cNvPr id="5" name="08 roo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7175" y="1825625"/>
            <a:ext cx="9137650" cy="4351338"/>
          </a:xfrm>
        </p:spPr>
      </p:pic>
    </p:spTree>
    <p:extLst>
      <p:ext uri="{BB962C8B-B14F-4D97-AF65-F5344CB8AC3E}">
        <p14:creationId xmlns:p14="http://schemas.microsoft.com/office/powerpoint/2010/main" val="389615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Minimálne plochy v prírode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4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Minimálne plochy v prírode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pic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108" y="1274490"/>
            <a:ext cx="41148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oapbubble.dk/v2/wp-content/uploads/2013/10/DSC_1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539" y="1268971"/>
            <a:ext cx="3645238" cy="54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61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Minimálne plochy v prírode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www.math.cornell.edu/~mec/Summer2009/Fok/Helicoid_soap_fil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7005" r="-575" b="40409"/>
          <a:stretch/>
        </p:blipFill>
        <p:spPr bwMode="auto">
          <a:xfrm>
            <a:off x="571562" y="1347828"/>
            <a:ext cx="5858266" cy="224116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maths.tcd.ie/~foams/GALERY/WireFrame_Antj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78" y="1347828"/>
            <a:ext cx="4610560" cy="483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maths.tcd.ie/~foams/GALERY/mobiusBubb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40" y="3737053"/>
            <a:ext cx="3938710" cy="295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32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Rovnica rovnováhy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dirty="0" smtClean="0"/>
                  <a:t>Hľadáme rovnicu pre rovnovážny stav rozhrania voda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sk-SK" dirty="0" smtClean="0"/>
                  <a:t> vzduch</a:t>
                </a:r>
              </a:p>
              <a:p>
                <a:pPr marL="0" indent="0">
                  <a:buNone/>
                </a:pPr>
                <a:endParaRPr lang="sk-SK" dirty="0" smtClean="0"/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906" y="2493347"/>
            <a:ext cx="3278187" cy="368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Krivosť krivky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dirty="0" smtClean="0"/>
                  <a:t>Krivosť kružnice				Krivosť krivky</a:t>
                </a:r>
                <a:endParaRPr lang="sk-SK" dirty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endParaRPr lang="sk-SK" dirty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endParaRPr lang="sk-SK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sk-SK" b="0" dirty="0" smtClean="0"/>
                  <a:t>						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sk-SK" i="1">
                        <a:latin typeface="Cambria Math" panose="02040503050406030204" pitchFamily="18" charset="0"/>
                      </a:rPr>
                      <m:t>= ±</m:t>
                    </m:r>
                    <m:f>
                      <m:f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k-SK" i="1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endParaRPr lang="sk-SK" b="0" dirty="0" smtClean="0"/>
              </a:p>
              <a:p>
                <a:pPr marL="0" indent="0">
                  <a:buNone/>
                </a:pPr>
                <a:endParaRPr lang="sk-SK" dirty="0" smtClean="0"/>
              </a:p>
              <a:p>
                <a:pPr marL="0" indent="0">
                  <a:buNone/>
                </a:pPr>
                <a:endParaRPr lang="sk-SK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0113"/>
            <a:ext cx="2371725" cy="238125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641" y="2385520"/>
            <a:ext cx="4280193" cy="306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5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Stredná krivosť plochy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dirty="0" smtClean="0"/>
                  <a:t>Krivosť kriviek v kolmých rovinách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i="1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k-SK" i="1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k-SK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k-SK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k-SK" dirty="0"/>
                  <a:t>	</a:t>
                </a:r>
                <a:endParaRPr lang="sk-SK" dirty="0"/>
              </a:p>
              <a:p>
                <a:pPr marL="0" indent="0">
                  <a:buNone/>
                </a:pPr>
                <a:endParaRPr lang="sk-SK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https://upload.wikimedia.org/wikipedia/commons/thumb/e/eb/Minimal_surface_curvature_planes-en.svg/2000px-Minimal_surface_curvature_planes-e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463" y="2329919"/>
            <a:ext cx="6015923" cy="41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29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Rovnica rovnováhy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dirty="0" smtClean="0">
                    <a:latin typeface="Cambria Math" panose="02040503050406030204" pitchFamily="18" charset="0"/>
                  </a:rPr>
                  <a:t>Young – </a:t>
                </a:r>
                <a:r>
                  <a:rPr lang="sk-SK" dirty="0" err="1" smtClean="0">
                    <a:latin typeface="Cambria Math" panose="02040503050406030204" pitchFamily="18" charset="0"/>
                  </a:rPr>
                  <a:t>Laplaceova</a:t>
                </a:r>
                <a:r>
                  <a:rPr lang="sk-SK" dirty="0" smtClean="0">
                    <a:latin typeface="Cambria Math" panose="02040503050406030204" pitchFamily="18" charset="0"/>
                  </a:rPr>
                  <a:t> </a:t>
                </a:r>
                <a:r>
                  <a:rPr lang="sk-SK" dirty="0" smtClean="0">
                    <a:latin typeface="Cambria Math" panose="02040503050406030204" pitchFamily="18" charset="0"/>
                  </a:rPr>
                  <a:t>rovnica</a:t>
                </a:r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sk-SK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k-SK" b="0" dirty="0" smtClean="0">
                    <a:latin typeface="Cambria Math" panose="02040503050406030204" pitchFamily="18" charset="0"/>
                  </a:rPr>
                  <a:t>kde</a:t>
                </a:r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sk-SK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sk-SK" dirty="0" smtClean="0"/>
                  <a:t>	</a:t>
                </a:r>
                <a:endParaRPr lang="sk-SK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sk-SK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sk-SK" dirty="0" smtClean="0"/>
                  <a:t>,</a:t>
                </a:r>
                <a:r>
                  <a:rPr lang="sk-SK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sk-SK" dirty="0" smtClean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89" y="3087540"/>
            <a:ext cx="3392457" cy="26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inimálne plochy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sk-SK" dirty="0" smtClean="0">
                    <a:latin typeface="Cambria Math" panose="02040503050406030204" pitchFamily="18" charset="0"/>
                  </a:rPr>
                  <a:t>Blana má 2 rozhrania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sk-SK" dirty="0" smtClean="0"/>
              </a:p>
              <a:p>
                <a:pPr marL="0" indent="0">
                  <a:buNone/>
                </a:pPr>
                <a:r>
                  <a:rPr lang="sk-SK" dirty="0" smtClean="0"/>
                  <a:t>Z toho sčítaním rovníc dostávame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0=4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sk-SK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k-SK" dirty="0" smtClean="0">
                    <a:latin typeface="Cambria Math" panose="02040503050406030204" pitchFamily="18" charset="0"/>
                  </a:rPr>
                  <a:t>Minimálne plochy sú teda plochy s nulovou strednou krivosťou</a:t>
                </a:r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k-SK" dirty="0">
                    <a:latin typeface="Cambria Math" panose="02040503050406030204" pitchFamily="18" charset="0"/>
                  </a:rPr>
                  <a:t>r</a:t>
                </a:r>
                <a:r>
                  <a:rPr lang="sk-SK" dirty="0" smtClean="0">
                    <a:latin typeface="Cambria Math" panose="02040503050406030204" pitchFamily="18" charset="0"/>
                  </a:rPr>
                  <a:t>esp.</a:t>
                </a:r>
                <a:endParaRPr lang="sk-SK" b="0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sk-SK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sk-SK" dirty="0" smtClean="0"/>
                  <a:t>	</a:t>
                </a:r>
              </a:p>
            </p:txBody>
          </p:sp>
        </mc:Choice>
        <mc:Fallback xmlns=""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17" t="-3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29" y="1285130"/>
            <a:ext cx="3165930" cy="3095576"/>
          </a:xfrm>
          <a:prstGeom prst="rect">
            <a:avLst/>
          </a:prstGeom>
        </p:spPr>
      </p:pic>
      <p:pic>
        <p:nvPicPr>
          <p:cNvPr id="9218" name="Picture 2" descr="https://upload.wikimedia.org/wikipedia/commons/thumb/e/eb/Minimal_surface_curvature_planes-en.svg/2000px-Minimal_surface_curvature_planes-en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029" y="4745633"/>
            <a:ext cx="3093357" cy="211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5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108</Words>
  <Application>Microsoft Office PowerPoint</Application>
  <PresentationFormat>Širokouhlá</PresentationFormat>
  <Paragraphs>59</Paragraphs>
  <Slides>19</Slides>
  <Notes>0</Notes>
  <HiddenSlides>0</HiddenSlides>
  <MMClips>3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Motív Office</vt:lpstr>
      <vt:lpstr>Minimálne plochy  v prírode a technike</vt:lpstr>
      <vt:lpstr>Minimálne plochy v prírode</vt:lpstr>
      <vt:lpstr>Minimálne plochy v prírode</vt:lpstr>
      <vt:lpstr>Minimálne plochy v prírode</vt:lpstr>
      <vt:lpstr>Rovnica rovnováhy</vt:lpstr>
      <vt:lpstr>Krivosť krivky</vt:lpstr>
      <vt:lpstr>Stredná krivosť plochy</vt:lpstr>
      <vt:lpstr>Rovnica rovnováhy</vt:lpstr>
      <vt:lpstr>Minimálne plochy</vt:lpstr>
      <vt:lpstr>Minimálne plochy v matematike</vt:lpstr>
      <vt:lpstr>Olympijský štadión v Mníchove, 1972</vt:lpstr>
      <vt:lpstr>Olympijský štadión v Mníchove , 1972</vt:lpstr>
      <vt:lpstr>Letisko v Denveri</vt:lpstr>
      <vt:lpstr>Železničná stanica v Suttgarte, 2010 - 2019</vt:lpstr>
      <vt:lpstr>Minimálne plochy v umení</vt:lpstr>
      <vt:lpstr>Počítačový model pre výpočet tvaru minimálnych plôch</vt:lpstr>
      <vt:lpstr>Rovina</vt:lpstr>
      <vt:lpstr>Katenoid</vt:lpstr>
      <vt:lpstr>Strecha so zvlneným okrajom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Minimálne plochy  v prírode a technike</dc:title>
  <dc:creator>admin</dc:creator>
  <cp:lastModifiedBy>admin</cp:lastModifiedBy>
  <cp:revision>27</cp:revision>
  <dcterms:created xsi:type="dcterms:W3CDTF">2015-12-04T07:40:24Z</dcterms:created>
  <dcterms:modified xsi:type="dcterms:W3CDTF">2015-12-04T13:35:57Z</dcterms:modified>
</cp:coreProperties>
</file>