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E8F51-6D2C-42C5-A647-4F27370D6A57}" type="datetimeFigureOut">
              <a:rPr lang="hu-HU" smtClean="0"/>
              <a:t>2012.01.26.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DBE29-BAA3-4EFB-8430-7201CBAFC8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36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731B45-AB9B-4E94-B027-981E5880DB1A}" type="datetimeFigureOut">
              <a:rPr lang="hu-HU" smtClean="0"/>
              <a:t>2012.01.26.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9F92AA-4507-4C35-9ABF-21966C0D91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31B45-AB9B-4E94-B027-981E5880DB1A}" type="datetimeFigureOut">
              <a:rPr lang="hu-HU" smtClean="0"/>
              <a:t>2012.01.26.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F92AA-4507-4C35-9ABF-21966C0D91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31B45-AB9B-4E94-B027-981E5880DB1A}" type="datetimeFigureOut">
              <a:rPr lang="hu-HU" smtClean="0"/>
              <a:t>2012.01.26.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F92AA-4507-4C35-9ABF-21966C0D91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31B45-AB9B-4E94-B027-981E5880DB1A}" type="datetimeFigureOut">
              <a:rPr lang="hu-HU" smtClean="0"/>
              <a:t>2012.01.26.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F92AA-4507-4C35-9ABF-21966C0D912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31B45-AB9B-4E94-B027-981E5880DB1A}" type="datetimeFigureOut">
              <a:rPr lang="hu-HU" smtClean="0"/>
              <a:t>2012.01.26.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F92AA-4507-4C35-9ABF-21966C0D912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31B45-AB9B-4E94-B027-981E5880DB1A}" type="datetimeFigureOut">
              <a:rPr lang="hu-HU" smtClean="0"/>
              <a:t>2012.01.26.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F92AA-4507-4C35-9ABF-21966C0D912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31B45-AB9B-4E94-B027-981E5880DB1A}" type="datetimeFigureOut">
              <a:rPr lang="hu-HU" smtClean="0"/>
              <a:t>2012.01.26.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F92AA-4507-4C35-9ABF-21966C0D9128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31B45-AB9B-4E94-B027-981E5880DB1A}" type="datetimeFigureOut">
              <a:rPr lang="hu-HU" smtClean="0"/>
              <a:t>2012.01.26.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F92AA-4507-4C35-9ABF-21966C0D9128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31B45-AB9B-4E94-B027-981E5880DB1A}" type="datetimeFigureOut">
              <a:rPr lang="hu-HU" smtClean="0"/>
              <a:t>2012.01.26.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F92AA-4507-4C35-9ABF-21966C0D91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731B45-AB9B-4E94-B027-981E5880DB1A}" type="datetimeFigureOut">
              <a:rPr lang="hu-HU" smtClean="0"/>
              <a:t>2012.01.26.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F92AA-4507-4C35-9ABF-21966C0D9128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731B45-AB9B-4E94-B027-981E5880DB1A}" type="datetimeFigureOut">
              <a:rPr lang="hu-HU" smtClean="0"/>
              <a:t>2012.01.26.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9F92AA-4507-4C35-9ABF-21966C0D9128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731B45-AB9B-4E94-B027-981E5880DB1A}" type="datetimeFigureOut">
              <a:rPr lang="hu-HU" smtClean="0"/>
              <a:t>2012.01.26.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9F92AA-4507-4C35-9ABF-21966C0D912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>
                <a:latin typeface="Britannic Bold" pitchFamily="34" charset="0"/>
              </a:rPr>
              <a:t>Modifiers</a:t>
            </a:r>
            <a:r>
              <a:rPr lang="hu-HU" dirty="0" smtClean="0">
                <a:latin typeface="Britannic Bold" pitchFamily="34" charset="0"/>
              </a:rPr>
              <a:t> </a:t>
            </a:r>
            <a:r>
              <a:rPr lang="hu-HU" dirty="0" err="1" smtClean="0">
                <a:latin typeface="Britannic Bold" pitchFamily="34" charset="0"/>
              </a:rPr>
              <a:t>based</a:t>
            </a:r>
            <a:r>
              <a:rPr lang="hu-HU" dirty="0" smtClean="0">
                <a:latin typeface="Britannic Bold" pitchFamily="34" charset="0"/>
              </a:rPr>
              <a:t> </a:t>
            </a:r>
            <a:r>
              <a:rPr lang="hu-HU" dirty="0" err="1" smtClean="0">
                <a:latin typeface="Britannic Bold" pitchFamily="34" charset="0"/>
              </a:rPr>
              <a:t>on</a:t>
            </a:r>
            <a:r>
              <a:rPr lang="hu-HU" dirty="0" smtClean="0">
                <a:latin typeface="Britannic Bold" pitchFamily="34" charset="0"/>
              </a:rPr>
              <a:t> </a:t>
            </a:r>
            <a:r>
              <a:rPr lang="hu-HU" dirty="0" err="1" smtClean="0">
                <a:latin typeface="Britannic Bold" pitchFamily="34" charset="0"/>
              </a:rPr>
              <a:t>Connectives</a:t>
            </a:r>
            <a:endParaRPr lang="hu-HU" dirty="0"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atin typeface="Britannic Bold" pitchFamily="34" charset="0"/>
              </a:rPr>
              <a:t>FSTA 2012</a:t>
            </a:r>
            <a:endParaRPr lang="hu-HU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1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Hedges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882877" cy="268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43036"/>
            <a:ext cx="5247067" cy="183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1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Hedges</a:t>
            </a:r>
            <a:r>
              <a:rPr lang="hu-HU" dirty="0" smtClean="0"/>
              <a:t> (</a:t>
            </a:r>
            <a:r>
              <a:rPr lang="hu-HU" dirty="0" err="1" smtClean="0"/>
              <a:t>special</a:t>
            </a:r>
            <a:r>
              <a:rPr lang="hu-HU" dirty="0" smtClean="0"/>
              <a:t> </a:t>
            </a:r>
            <a:r>
              <a:rPr lang="hu-HU" dirty="0" err="1" smtClean="0"/>
              <a:t>cases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3" y="1340768"/>
            <a:ext cx="7819789" cy="381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2420888"/>
            <a:ext cx="115212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526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equivalence</a:t>
            </a:r>
            <a:r>
              <a:rPr lang="hu-HU" dirty="0" smtClean="0"/>
              <a:t> of </a:t>
            </a:r>
            <a:r>
              <a:rPr lang="hu-HU" dirty="0" err="1" smtClean="0"/>
              <a:t>conjunctive</a:t>
            </a:r>
            <a:r>
              <a:rPr lang="hu-HU" dirty="0" smtClean="0"/>
              <a:t> and </a:t>
            </a:r>
            <a:r>
              <a:rPr lang="hu-HU" dirty="0" err="1" smtClean="0"/>
              <a:t>disjunctive</a:t>
            </a:r>
            <a:r>
              <a:rPr lang="hu-HU" dirty="0" smtClean="0"/>
              <a:t> </a:t>
            </a:r>
            <a:r>
              <a:rPr lang="hu-HU" dirty="0" err="1" smtClean="0"/>
              <a:t>hedges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514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52572"/>
            <a:ext cx="696804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67144"/>
            <a:ext cx="5815757" cy="175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75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Sharpness</a:t>
            </a:r>
            <a:r>
              <a:rPr lang="hu-HU" dirty="0" smtClean="0"/>
              <a:t> operator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896544" cy="142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3" y="2852936"/>
            <a:ext cx="5232888" cy="96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5988918" cy="233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56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General </a:t>
            </a:r>
            <a:r>
              <a:rPr lang="hu-HU" dirty="0" err="1" smtClean="0"/>
              <a:t>form</a:t>
            </a:r>
            <a:r>
              <a:rPr lang="hu-HU" dirty="0" smtClean="0"/>
              <a:t> of </a:t>
            </a:r>
            <a:r>
              <a:rPr lang="hu-HU" dirty="0" err="1" smtClean="0"/>
              <a:t>modifiers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7016849" cy="465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2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General </a:t>
            </a:r>
            <a:r>
              <a:rPr lang="hu-HU" dirty="0" err="1" smtClean="0"/>
              <a:t>form</a:t>
            </a:r>
            <a:r>
              <a:rPr lang="hu-HU" dirty="0" smtClean="0"/>
              <a:t> of </a:t>
            </a:r>
            <a:r>
              <a:rPr lang="hu-HU" dirty="0" err="1" smtClean="0"/>
              <a:t>modifiers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38569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42822" y="1916832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0555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Modifiers</a:t>
            </a:r>
            <a:r>
              <a:rPr lang="hu-HU" dirty="0" smtClean="0"/>
              <a:t> </a:t>
            </a:r>
            <a:r>
              <a:rPr lang="hu-HU" dirty="0" err="1" smtClean="0"/>
              <a:t>characterized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a </a:t>
            </a:r>
            <a:r>
              <a:rPr lang="hu-HU" dirty="0" err="1" smtClean="0"/>
              <a:t>differential</a:t>
            </a:r>
            <a:r>
              <a:rPr lang="hu-HU" dirty="0" smtClean="0"/>
              <a:t> </a:t>
            </a:r>
            <a:r>
              <a:rPr lang="hu-HU" dirty="0" err="1" smtClean="0"/>
              <a:t>equation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3" y="1445454"/>
            <a:ext cx="3493123" cy="233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55" y="2030478"/>
            <a:ext cx="23336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359"/>
            <a:ext cx="6624736" cy="196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390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Modifiers</a:t>
            </a:r>
            <a:r>
              <a:rPr lang="hu-HU" dirty="0" smtClean="0"/>
              <a:t> </a:t>
            </a:r>
            <a:r>
              <a:rPr lang="hu-HU" dirty="0" err="1" smtClean="0"/>
              <a:t>characterized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a </a:t>
            </a:r>
            <a:r>
              <a:rPr lang="hu-HU" dirty="0" err="1" smtClean="0"/>
              <a:t>differential</a:t>
            </a:r>
            <a:r>
              <a:rPr lang="hu-HU" dirty="0" smtClean="0"/>
              <a:t> </a:t>
            </a:r>
            <a:r>
              <a:rPr lang="hu-HU" dirty="0" err="1" smtClean="0"/>
              <a:t>equation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316416" cy="102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2" y="2996952"/>
            <a:ext cx="6681564" cy="174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52320" y="2420888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617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Dombi operator </a:t>
            </a:r>
            <a:r>
              <a:rPr lang="hu-HU" dirty="0" err="1" smtClean="0"/>
              <a:t>case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420124" cy="45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839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Figures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817888" cy="344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8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4" y="1445514"/>
            <a:ext cx="8149333" cy="244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28788"/>
            <a:ext cx="316835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62" y="4423457"/>
            <a:ext cx="2035572" cy="76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Pliant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 (</a:t>
            </a:r>
            <a:r>
              <a:rPr lang="hu-HU" dirty="0" err="1" smtClean="0"/>
              <a:t>negation</a:t>
            </a:r>
            <a:r>
              <a:rPr lang="hu-HU" dirty="0" smtClean="0"/>
              <a:t>)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5899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Figures</a:t>
            </a:r>
            <a:endParaRPr lang="hu-H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2" y="1518606"/>
            <a:ext cx="8244408" cy="372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13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Figures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7" y="1340768"/>
            <a:ext cx="8316416" cy="401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744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829761"/>
          </a:xfrm>
        </p:spPr>
        <p:txBody>
          <a:bodyPr/>
          <a:lstStyle/>
          <a:p>
            <a:pPr algn="ctr"/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558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6" y="1340768"/>
            <a:ext cx="5976664" cy="220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Pliant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 (</a:t>
            </a:r>
            <a:r>
              <a:rPr lang="hu-HU" dirty="0" err="1" smtClean="0"/>
              <a:t>t-norm</a:t>
            </a:r>
            <a:r>
              <a:rPr lang="hu-HU" dirty="0" smtClean="0"/>
              <a:t>, </a:t>
            </a:r>
            <a:r>
              <a:rPr lang="hu-HU" dirty="0" err="1" smtClean="0"/>
              <a:t>t-conorm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6" y="3717032"/>
            <a:ext cx="8194345" cy="87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69160"/>
            <a:ext cx="5454427" cy="131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89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Pliant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543343" cy="475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6296" y="1988840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7380312" y="3645086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5013176"/>
            <a:ext cx="11521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589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Pliant</a:t>
            </a:r>
            <a:r>
              <a:rPr lang="hu-HU" dirty="0" smtClean="0"/>
              <a:t> operator (</a:t>
            </a:r>
            <a:r>
              <a:rPr lang="hu-HU" dirty="0" err="1" smtClean="0"/>
              <a:t>uninorm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77648"/>
            <a:ext cx="5184576" cy="180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89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Modalities</a:t>
            </a:r>
            <a:r>
              <a:rPr lang="hu-HU" dirty="0" smtClean="0"/>
              <a:t> </a:t>
            </a:r>
            <a:r>
              <a:rPr lang="hu-HU" dirty="0" err="1" smtClean="0"/>
              <a:t>induced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negations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851548" cy="245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1" y="3931630"/>
            <a:ext cx="7727454" cy="13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74649"/>
            <a:ext cx="1826978" cy="49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2410"/>
            <a:ext cx="1656184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92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Modalities</a:t>
            </a:r>
            <a:r>
              <a:rPr lang="hu-HU" dirty="0" smtClean="0"/>
              <a:t> </a:t>
            </a:r>
            <a:r>
              <a:rPr lang="hu-HU" dirty="0" err="1" smtClean="0"/>
              <a:t>induced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negations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700808"/>
            <a:ext cx="85820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44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Hedges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4446"/>
            <a:ext cx="8190334" cy="443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08565" y="1875102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7729299" y="2924944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7952976" y="4725144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771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Hedges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523212" cy="451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0312" y="1916832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7380312" y="3068960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4941168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0427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85</Words>
  <Application>Microsoft Office PowerPoint</Application>
  <PresentationFormat>On-screen Show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Modifiers based on Connectives</vt:lpstr>
      <vt:lpstr>Pliant system (negation) </vt:lpstr>
      <vt:lpstr>Pliant system (t-norm, t-conorm)</vt:lpstr>
      <vt:lpstr>Pliant system</vt:lpstr>
      <vt:lpstr>Pliant operator (uninorm)</vt:lpstr>
      <vt:lpstr>Modalities induced by two negations</vt:lpstr>
      <vt:lpstr>Modalities induced by two negations</vt:lpstr>
      <vt:lpstr>Hedges</vt:lpstr>
      <vt:lpstr>Hedges</vt:lpstr>
      <vt:lpstr>Hedges</vt:lpstr>
      <vt:lpstr>Hedges (special cases)</vt:lpstr>
      <vt:lpstr>The equivalence of conjunctive and disjunctive hedges</vt:lpstr>
      <vt:lpstr>Sharpness operator</vt:lpstr>
      <vt:lpstr>General form of modifiers</vt:lpstr>
      <vt:lpstr>General form of modifiers</vt:lpstr>
      <vt:lpstr>Modifiers characterized by a differential equation</vt:lpstr>
      <vt:lpstr>Modifiers characterized by a differential equation</vt:lpstr>
      <vt:lpstr>The Dombi operator case</vt:lpstr>
      <vt:lpstr>Figures</vt:lpstr>
      <vt:lpstr>Figures</vt:lpstr>
      <vt:lpstr>Figures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Modifiers based on Connectives</dc:title>
  <dc:creator>dombi</dc:creator>
  <cp:lastModifiedBy>dombi</cp:lastModifiedBy>
  <cp:revision>10</cp:revision>
  <dcterms:created xsi:type="dcterms:W3CDTF">2012-01-26T07:22:40Z</dcterms:created>
  <dcterms:modified xsi:type="dcterms:W3CDTF">2012-01-26T08:38:19Z</dcterms:modified>
</cp:coreProperties>
</file>